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63" r:id="rId6"/>
    <p:sldId id="264" r:id="rId7"/>
    <p:sldId id="259" r:id="rId8"/>
    <p:sldId id="267" r:id="rId9"/>
    <p:sldId id="265" r:id="rId10"/>
    <p:sldId id="260" r:id="rId11"/>
    <p:sldId id="270" r:id="rId12"/>
    <p:sldId id="261" r:id="rId13"/>
    <p:sldId id="268" r:id="rId14"/>
    <p:sldId id="262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562A38-6B2C-46F0-8264-F1B46593787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95BAB6-2037-4EDD-A115-DC6F8901A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zYiiH7D1Q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NA_kzIZ6e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AP7QPGums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bn2aedc8wE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R1rmsXtS9k&amp;feature=fvwre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rc0bNHmkw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eJYHVf6LI0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igavPpNuwE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opy (2) of Saute 0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19200"/>
            <a:ext cx="7239000" cy="542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Administration of </a:t>
            </a:r>
            <a:r>
              <a:rPr lang="en-US" smtClean="0"/>
              <a:t>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Control</a:t>
            </a:r>
          </a:p>
          <a:p>
            <a:pPr lvl="1"/>
            <a:r>
              <a:rPr lang="en-US" dirty="0" smtClean="0"/>
              <a:t>Food cost</a:t>
            </a:r>
          </a:p>
          <a:p>
            <a:pPr lvl="1"/>
            <a:r>
              <a:rPr lang="en-US" dirty="0" smtClean="0"/>
              <a:t>Labor cost</a:t>
            </a:r>
          </a:p>
          <a:p>
            <a:pPr lvl="1"/>
            <a:r>
              <a:rPr lang="en-US" dirty="0" smtClean="0"/>
              <a:t>Purchasing and vendor relations</a:t>
            </a:r>
          </a:p>
          <a:p>
            <a:pPr lvl="1"/>
            <a:r>
              <a:rPr lang="en-US" dirty="0" smtClean="0"/>
              <a:t>Portion control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Lower Food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http://www.youtube.com/watch?v=_zYiiH7D1Qg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Quality Assurance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Employee training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Commitment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http://www.youtube.com/watch?v=xNA_kzIZ6eI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Menu Development</a:t>
            </a:r>
          </a:p>
          <a:p>
            <a:r>
              <a:rPr lang="en-US" dirty="0" smtClean="0"/>
              <a:t>Finished Product quality and appearance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Design and ambiance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http://www.youtube.com/watch?v=NAP7QPGums4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Michelin 1,2,3 star plating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http://www.youtube.com/watch?v=Cbn2aedc8wE&amp;feature=related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Competencies</a:t>
            </a:r>
            <a:endParaRPr lang="en-US" dirty="0"/>
          </a:p>
        </p:txBody>
      </p:sp>
      <p:pic>
        <p:nvPicPr>
          <p:cNvPr id="4" name="Content Placeholder 3" descr="reg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6059774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Attributes of a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Commitment to Excellence</a:t>
            </a:r>
            <a:r>
              <a:rPr lang="en-US" dirty="0" smtClean="0"/>
              <a:t>: Excellence is a quality, a standard, and it will become the expected norm once you embrace excellence as a core value</a:t>
            </a:r>
          </a:p>
          <a:p>
            <a:r>
              <a:rPr lang="en-US" b="1" dirty="0" smtClean="0"/>
              <a:t>Personal Accountability: </a:t>
            </a:r>
            <a:r>
              <a:rPr lang="en-US" dirty="0" smtClean="0"/>
              <a:t>"Some favorite expressions of  small children: “It’s not my fault. . . They made me do it. . . I forgot.” Some favorite expressions of  adults: “It’s not my job. . . No one told me. It couldn’t be helped.” True freedom begins and ends with personal accountability.”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Aleia</a:t>
            </a:r>
            <a:r>
              <a:rPr lang="en-US" dirty="0" smtClean="0"/>
              <a:t> in Chicago 3 Michelin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http://www.youtube.com/watch?v=1R1rmsXtS9k&amp;feature=fvwrel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Attributes of a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Teamwork</a:t>
            </a:r>
            <a:r>
              <a:rPr lang="en-US" dirty="0" smtClean="0"/>
              <a:t>: Requires a positive attitude and dedication to a shared goal.</a:t>
            </a:r>
          </a:p>
          <a:p>
            <a:r>
              <a:rPr lang="en-US" b="1" dirty="0" smtClean="0"/>
              <a:t>Judgment</a:t>
            </a:r>
            <a:r>
              <a:rPr lang="en-US" dirty="0" smtClean="0"/>
              <a:t>: Making sound decisions</a:t>
            </a:r>
          </a:p>
          <a:p>
            <a:r>
              <a:rPr lang="en-US" b="1" dirty="0" smtClean="0"/>
              <a:t>Pride</a:t>
            </a:r>
            <a:r>
              <a:rPr lang="en-US" dirty="0" smtClean="0"/>
              <a:t>: Holding oneself to a high standard</a:t>
            </a:r>
          </a:p>
          <a:p>
            <a:r>
              <a:rPr lang="en-US" b="1" dirty="0" smtClean="0"/>
              <a:t>Responsibility for </a:t>
            </a:r>
            <a:r>
              <a:rPr lang="en-US" b="1" dirty="0" smtClean="0"/>
              <a:t>Others</a:t>
            </a:r>
          </a:p>
          <a:p>
            <a:endParaRPr lang="en-US" b="1" dirty="0" smtClean="0"/>
          </a:p>
          <a:p>
            <a:r>
              <a:rPr lang="en-US" b="1" dirty="0" smtClean="0"/>
              <a:t>Thomas </a:t>
            </a:r>
            <a:r>
              <a:rPr lang="en-US" b="1" smtClean="0"/>
              <a:t>Keller </a:t>
            </a:r>
            <a:r>
              <a:rPr lang="en-US" smtClean="0">
                <a:hlinkClick r:id="rId2"/>
              </a:rPr>
              <a:t>http://www.youtube.com/watch?v=Brc0bNHmkw8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an Executive 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With your group I would like for you to imagine what it would be like to be an executive chef. List at least 5 tasks a chef would complete in a day.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Means to Be a 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of others</a:t>
            </a:r>
          </a:p>
          <a:p>
            <a:pPr lvl="1"/>
            <a:r>
              <a:rPr lang="en-US" dirty="0" smtClean="0"/>
              <a:t>Hiring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Motivating</a:t>
            </a:r>
          </a:p>
          <a:p>
            <a:pPr lvl="1"/>
            <a:r>
              <a:rPr lang="en-US" dirty="0" smtClean="0"/>
              <a:t>Coaching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Retraining and directing</a:t>
            </a:r>
          </a:p>
          <a:p>
            <a:pPr lvl="1"/>
            <a:r>
              <a:rPr lang="en-US" dirty="0" smtClean="0"/>
              <a:t>Firing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Gordan</a:t>
            </a:r>
            <a:r>
              <a:rPr lang="en-US" dirty="0" smtClean="0"/>
              <a:t> Ramsay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http://www.youtube.com/watch?v=XeJYHVf6LI0&amp;feature=related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Charlie Trotter Talks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Talking Management</a:t>
            </a:r>
          </a:p>
          <a:p>
            <a:r>
              <a:rPr lang="en-US" dirty="0" smtClean="0">
                <a:hlinkClick r:id="rId2"/>
              </a:rPr>
              <a:t>http://www.youtube.com/watch?v=digavPpNuwE&amp;feature=related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290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Professionalism</vt:lpstr>
      <vt:lpstr>Professional Competencies</vt:lpstr>
      <vt:lpstr>Attributes of a Professional</vt:lpstr>
      <vt:lpstr>Aleia in Chicago 3 Michelin Stars</vt:lpstr>
      <vt:lpstr>Attributes of a Professional</vt:lpstr>
      <vt:lpstr>Being an Executive Chef</vt:lpstr>
      <vt:lpstr>What it Means to Be a Chef</vt:lpstr>
      <vt:lpstr>Gordan Ramsay </vt:lpstr>
      <vt:lpstr>Charlie Trotter Talks Management</vt:lpstr>
      <vt:lpstr>Administration of a Business</vt:lpstr>
      <vt:lpstr>3 Ways to Lower Food Cost</vt:lpstr>
      <vt:lpstr>Quality Control</vt:lpstr>
      <vt:lpstr>Quality Control Meeting</vt:lpstr>
      <vt:lpstr>Marketing</vt:lpstr>
      <vt:lpstr>What is Marketing</vt:lpstr>
      <vt:lpstr>Michelin 1,2,3 star plating</vt:lpstr>
    </vt:vector>
  </TitlesOfParts>
  <Company>Springbranch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</dc:title>
  <dc:creator>cadengoj</dc:creator>
  <cp:lastModifiedBy>cadengoj</cp:lastModifiedBy>
  <cp:revision>18</cp:revision>
  <dcterms:created xsi:type="dcterms:W3CDTF">2012-09-03T21:47:22Z</dcterms:created>
  <dcterms:modified xsi:type="dcterms:W3CDTF">2012-09-09T05:49:55Z</dcterms:modified>
</cp:coreProperties>
</file>